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5" r:id="rId1"/>
  </p:sldMasterIdLst>
  <p:sldIdLst>
    <p:sldId id="256" r:id="rId2"/>
    <p:sldId id="269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612" y="108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C4FCA-1CE3-4C03-BBDF-68D2FD901E60}" type="datetimeFigureOut">
              <a:rPr lang="ru-RU" smtClean="0"/>
              <a:t>06.04.2020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AFAFC24-2D06-48B1-8F8D-207E859718F3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C4FCA-1CE3-4C03-BBDF-68D2FD901E60}" type="datetimeFigureOut">
              <a:rPr lang="ru-RU" smtClean="0"/>
              <a:t>06.04.2020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AFC24-2D06-48B1-8F8D-207E859718F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C4FCA-1CE3-4C03-BBDF-68D2FD901E60}" type="datetimeFigureOut">
              <a:rPr lang="ru-RU" smtClean="0"/>
              <a:t>06.04.2020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AFC24-2D06-48B1-8F8D-207E859718F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C4FCA-1CE3-4C03-BBDF-68D2FD901E60}" type="datetimeFigureOut">
              <a:rPr lang="ru-RU" smtClean="0"/>
              <a:t>06.04.2020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AFC24-2D06-48B1-8F8D-207E859718F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C4FCA-1CE3-4C03-BBDF-68D2FD901E60}" type="datetimeFigureOut">
              <a:rPr lang="ru-RU" smtClean="0"/>
              <a:t>06.04.2020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AFC24-2D06-48B1-8F8D-207E859718F3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C4FCA-1CE3-4C03-BBDF-68D2FD901E60}" type="datetimeFigureOut">
              <a:rPr lang="ru-RU" smtClean="0"/>
              <a:t>06.04.2020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AFC24-2D06-48B1-8F8D-207E859718F3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C4FCA-1CE3-4C03-BBDF-68D2FD901E60}" type="datetimeFigureOut">
              <a:rPr lang="ru-RU" smtClean="0"/>
              <a:t>06.04.2020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AFC24-2D06-48B1-8F8D-207E859718F3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C4FCA-1CE3-4C03-BBDF-68D2FD901E60}" type="datetimeFigureOut">
              <a:rPr lang="ru-RU" smtClean="0"/>
              <a:t>06.04.2020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AFC24-2D06-48B1-8F8D-207E859718F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C4FCA-1CE3-4C03-BBDF-68D2FD901E60}" type="datetimeFigureOut">
              <a:rPr lang="ru-RU" smtClean="0"/>
              <a:t>06.04.2020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AFC24-2D06-48B1-8F8D-207E859718F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C4FCA-1CE3-4C03-BBDF-68D2FD901E60}" type="datetimeFigureOut">
              <a:rPr lang="ru-RU" smtClean="0"/>
              <a:t>06.04.2020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AFC24-2D06-48B1-8F8D-207E859718F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C4FCA-1CE3-4C03-BBDF-68D2FD901E60}" type="datetimeFigureOut">
              <a:rPr lang="ru-RU" smtClean="0"/>
              <a:t>06.04.2020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AFC24-2D06-48B1-8F8D-207E859718F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CD6C4FCA-1CE3-4C03-BBDF-68D2FD901E60}" type="datetimeFigureOut">
              <a:rPr lang="ru-RU" smtClean="0"/>
              <a:t>06.04.2020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4AFAFC24-2D06-48B1-8F8D-207E859718F3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66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17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345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3969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1361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2508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323528" y="-71229"/>
            <a:ext cx="8701039" cy="449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5220" tIns="45720" rIns="9522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dirty="0" smtClean="0">
                <a:solidFill>
                  <a:srgbClr val="00B0F0"/>
                </a:solidFill>
                <a:latin typeface="Myriad Pro" pitchFamily="34" charset="0"/>
                <a:ea typeface="Times New Roman" pitchFamily="18" charset="0"/>
                <a:cs typeface="Times New Roman" pitchFamily="18" charset="0"/>
              </a:rPr>
              <a:t>Внимание опыт?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B0F0"/>
              </a:solidFill>
              <a:effectLst/>
              <a:latin typeface="Myriad Pro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b="1" dirty="0">
              <a:latin typeface="Myriad Pro" pitchFamily="34" charset="0"/>
              <a:ea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solidFill>
                  <a:srgbClr val="00B0F0"/>
                </a:solidFill>
                <a:latin typeface="Myriad Pro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sz="2400" b="1" dirty="0" smtClean="0">
              <a:solidFill>
                <a:srgbClr val="00B0F0"/>
              </a:solidFill>
              <a:latin typeface="Myriad Pro" pitchFamily="34" charset="0"/>
              <a:ea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2400" b="1" dirty="0">
              <a:solidFill>
                <a:srgbClr val="00B0F0"/>
              </a:solidFill>
              <a:latin typeface="Myriad Pro" pitchFamily="34" charset="0"/>
              <a:ea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00B0F0"/>
                </a:solidFill>
                <a:latin typeface="Myriad Pro" pitchFamily="34" charset="0"/>
                <a:ea typeface="Times New Roman" pitchFamily="18" charset="0"/>
                <a:cs typeface="Times New Roman" pitchFamily="18" charset="0"/>
              </a:rPr>
              <a:t>Интерактивная </a:t>
            </a:r>
            <a:r>
              <a:rPr lang="ru-RU" sz="2400" b="1" dirty="0">
                <a:solidFill>
                  <a:srgbClr val="00B0F0"/>
                </a:solidFill>
                <a:latin typeface="Myriad Pro" pitchFamily="34" charset="0"/>
                <a:ea typeface="Times New Roman" pitchFamily="18" charset="0"/>
                <a:cs typeface="Times New Roman" pitchFamily="18" charset="0"/>
              </a:rPr>
              <a:t>дидактическая игра "Четвертый </a:t>
            </a:r>
            <a:r>
              <a:rPr lang="ru-RU" sz="2400" b="1" dirty="0" smtClean="0">
                <a:solidFill>
                  <a:srgbClr val="00B0F0"/>
                </a:solidFill>
                <a:latin typeface="Myriad Pro" pitchFamily="34" charset="0"/>
                <a:ea typeface="Times New Roman" pitchFamily="18" charset="0"/>
                <a:cs typeface="Times New Roman" pitchFamily="18" charset="0"/>
              </a:rPr>
              <a:t>лишний«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00B0F0"/>
                </a:solidFill>
                <a:latin typeface="Myriad Pro" pitchFamily="34" charset="0"/>
                <a:ea typeface="Times New Roman" pitchFamily="18" charset="0"/>
                <a:cs typeface="Times New Roman" pitchFamily="18" charset="0"/>
              </a:rPr>
              <a:t>Задание к игре: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00B0F0"/>
                </a:solidFill>
                <a:latin typeface="Myriad Pro" pitchFamily="34" charset="0"/>
                <a:ea typeface="Times New Roman" pitchFamily="18" charset="0"/>
                <a:cs typeface="Times New Roman" pitchFamily="18" charset="0"/>
              </a:rPr>
              <a:t>1.Найди лишний предмет а картинке и отправь в сундучок.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00B0F0"/>
                </a:solidFill>
                <a:latin typeface="Myriad Pro" pitchFamily="34" charset="0"/>
                <a:ea typeface="Times New Roman" pitchFamily="18" charset="0"/>
                <a:cs typeface="Times New Roman" pitchFamily="18" charset="0"/>
              </a:rPr>
              <a:t>2.Найди общее слово (</a:t>
            </a:r>
            <a:r>
              <a:rPr lang="ru-RU" sz="2400" b="1" dirty="0" err="1" smtClean="0">
                <a:solidFill>
                  <a:srgbClr val="00B0F0"/>
                </a:solidFill>
                <a:latin typeface="Myriad Pro" pitchFamily="34" charset="0"/>
                <a:ea typeface="Times New Roman" pitchFamily="18" charset="0"/>
                <a:cs typeface="Times New Roman" pitchFamily="18" charset="0"/>
              </a:rPr>
              <a:t>объедени</a:t>
            </a:r>
            <a:r>
              <a:rPr lang="ru-RU" sz="2400" b="1" dirty="0" smtClean="0">
                <a:solidFill>
                  <a:srgbClr val="00B0F0"/>
                </a:solidFill>
                <a:latin typeface="Myriad Pro" pitchFamily="34" charset="0"/>
                <a:ea typeface="Times New Roman" pitchFamily="18" charset="0"/>
                <a:cs typeface="Times New Roman" pitchFamily="18" charset="0"/>
              </a:rPr>
              <a:t> по общему признаку)</a:t>
            </a:r>
            <a:r>
              <a:rPr lang="ru-RU" sz="2400" b="1" dirty="0">
                <a:solidFill>
                  <a:srgbClr val="00B0F0"/>
                </a:solidFill>
                <a:latin typeface="Myriad Pro" pitchFamily="34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>
                <a:solidFill>
                  <a:srgbClr val="00B0F0"/>
                </a:solidFill>
                <a:latin typeface="Myriad Pro" pitchFamily="34" charset="0"/>
                <a:ea typeface="Times New Roman" pitchFamily="18" charset="0"/>
                <a:cs typeface="Times New Roman" pitchFamily="18" charset="0"/>
              </a:rPr>
            </a:b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B0F0"/>
              </a:solidFill>
              <a:effectLst/>
              <a:latin typeface="Myriad Pro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b="1" dirty="0">
              <a:latin typeface="Myriad Pro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yriad Pro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b="1" dirty="0">
              <a:latin typeface="Myriad Pro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 descr="C:\Users\Татьяна\AppData\Local\Microsoft\Windows\Temporary Internet Files\Content.Word\IMG_20200405_145632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096482" y="4112353"/>
            <a:ext cx="2588493" cy="23739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67576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9050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558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475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3572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1660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148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9724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15</TotalTime>
  <Words>34</Words>
  <Application>Microsoft Office PowerPoint</Application>
  <PresentationFormat>Экран (4:3)</PresentationFormat>
  <Paragraphs>10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Исполнительная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ivan</dc:creator>
  <cp:lastModifiedBy>User</cp:lastModifiedBy>
  <cp:revision>5</cp:revision>
  <dcterms:created xsi:type="dcterms:W3CDTF">2012-01-27T11:22:18Z</dcterms:created>
  <dcterms:modified xsi:type="dcterms:W3CDTF">2020-04-06T06:46:24Z</dcterms:modified>
</cp:coreProperties>
</file>